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7" r:id="rId5"/>
    <p:sldId id="259" r:id="rId6"/>
    <p:sldId id="268" r:id="rId7"/>
    <p:sldId id="266" r:id="rId8"/>
    <p:sldId id="269" r:id="rId9"/>
    <p:sldId id="260" r:id="rId10"/>
    <p:sldId id="261" r:id="rId11"/>
    <p:sldId id="262" r:id="rId12"/>
    <p:sldId id="263" r:id="rId13"/>
    <p:sldId id="270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89947" autoAdjust="0"/>
  </p:normalViewPr>
  <p:slideViewPr>
    <p:cSldViewPr>
      <p:cViewPr varScale="1">
        <p:scale>
          <a:sx n="66" d="100"/>
          <a:sy n="66" d="100"/>
        </p:scale>
        <p:origin x="-3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9800" y="813137"/>
            <a:ext cx="4419600" cy="110799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 সবাইকে  </a:t>
            </a:r>
            <a:endParaRPr lang="en-US" sz="6600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Picture 00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193" y="1295400"/>
            <a:ext cx="2418007" cy="509933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79487"/>
            <a:ext cx="8458200" cy="62478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           শিখন ফলঃ </a:t>
            </a: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১।মহাকর্ষ  কি বলতে  পারবে ?</a:t>
            </a: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২।নিউটনের মহাকর্ষসুত্র কি বলতে  ও ব্যখ্যা করতেপারবে ? </a:t>
            </a: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৩। মহাকর্ষীয় ধ্রবক কি বলতে পারবে ?  </a:t>
            </a: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৪। মহাকর্ষীয় ধ্রবক এর  মাত্রা, একক  বলতে পারবে ?  </a:t>
            </a: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৫। মহাকর্ষীয় ধ্রবক এর  মান বলতে পারবে ? </a:t>
            </a:r>
          </a:p>
          <a:p>
            <a:endParaRPr lang="bn-BD" sz="40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654076"/>
            <a:ext cx="6858000" cy="28007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88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পাঠ উপস্থাপনঃ  </a:t>
            </a:r>
          </a:p>
          <a:p>
            <a:endParaRPr lang="en-US" sz="8800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8458200" cy="378565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একক  কাজঃ </a:t>
            </a:r>
          </a:p>
          <a:p>
            <a:r>
              <a:rPr lang="bn-BD" sz="60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নিউটনের মহাকর্ষ সূত্রের গানিতিক</a:t>
            </a:r>
          </a:p>
          <a:p>
            <a:r>
              <a:rPr lang="bn-BD" sz="60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রুপ লিখ এবং বিভিন্ন রাশির একক সহ পরিচয় লিখ । </a:t>
            </a:r>
            <a:endParaRPr lang="en-US" sz="60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609600"/>
            <a:ext cx="8763000" cy="48320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          মূল্যায়ন  </a:t>
            </a:r>
          </a:p>
          <a:p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১। নিউটনের মহাকর্ষীয়  সূত্রটি বলো ।</a:t>
            </a:r>
          </a:p>
          <a:p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২। নিউটনের মহাকর্ষীয়  সুত্রে আকর্ষন বল কি কি বিষয়ের উপর নির্ভর করে ? </a:t>
            </a:r>
          </a:p>
          <a:p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৩। দুটি বস্তুর মধ্যে দূরত্ব বাডলে আকর্ষন বল বাডবে না কমবে ?</a:t>
            </a:r>
          </a:p>
          <a:p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৪। মহাকর্ষীয়  ধ্রুবক কাকে বলে?  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4800" y="1219200"/>
            <a:ext cx="8686800" cy="286232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         বাডির কাজ  </a:t>
            </a:r>
          </a:p>
          <a:p>
            <a:r>
              <a:rPr lang="bn-BD" sz="6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মহাকর্ষীয় ধ্রবকের একক ও মাত্রা নির্নয় করে নিয়ে আসবে ।</a:t>
            </a:r>
            <a:endParaRPr lang="en-US" sz="60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4953000"/>
            <a:ext cx="784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          সবাইকে ধন্যবাদ  </a:t>
            </a:r>
          </a:p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rose_flower_screensaver-234027-124045655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8382000" cy="452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3759"/>
            <a:ext cx="7620000" cy="65556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পরিচিতি </a:t>
            </a:r>
          </a:p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 ওবায়দুল হক</a:t>
            </a:r>
          </a:p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প্রভাষক- পদার্থ বিজ্ঞান </a:t>
            </a:r>
          </a:p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জি; আ; মহিলা কলেজ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জামালপুর। </a:t>
            </a:r>
          </a:p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আইডি নং- ২৩ ।  </a:t>
            </a:r>
          </a:p>
          <a:p>
            <a:pPr algn="ctr"/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0" y="838200"/>
            <a:ext cx="2514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200400" y="914400"/>
            <a:ext cx="2438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839200" cy="5632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 পরিচিতিঃ   </a:t>
            </a:r>
          </a:p>
          <a:p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বিষয়ঃ পদার্থ বিজ্ঞান। </a:t>
            </a:r>
          </a:p>
          <a:p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শ্রেনিঃ একাদশ।  </a:t>
            </a:r>
          </a:p>
          <a:p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পাঠঃ ৭ম অধ্যায়। </a:t>
            </a:r>
          </a:p>
          <a:p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তারিখঃ২২-০৬-২০১৩ ইং </a:t>
            </a:r>
          </a:p>
          <a:p>
            <a:r>
              <a:rPr lang="en-US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সময়ঃ ৬০ মিঃ।  </a:t>
            </a:r>
            <a:endParaRPr lang="en-US" sz="6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r Isaac Newt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6711"/>
            <a:ext cx="8382000" cy="6625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r Isaac Newt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"/>
            <a:ext cx="8686800" cy="678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00px-NewtonsLawOfUniversalGravitatio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9" y="381000"/>
            <a:ext cx="8937171" cy="6256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wtonslaw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"/>
            <a:ext cx="8839200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vitatio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6200"/>
            <a:ext cx="8686800" cy="6603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0"/>
            <a:ext cx="7772400" cy="68634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ঘোষনাঃ </a:t>
            </a:r>
          </a:p>
          <a:p>
            <a:r>
              <a:rPr lang="bn-BD" sz="8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আজকের পাঠ্য বিষয়ঃ  মহাকর্ষ ও নিউটনের </a:t>
            </a:r>
          </a:p>
          <a:p>
            <a:r>
              <a:rPr lang="bn-BD" sz="8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মহাকর্ষীয় সুত্র ।   </a:t>
            </a:r>
          </a:p>
          <a:p>
            <a:endParaRPr lang="en-US" sz="8800" dirty="0" smtClean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192</Words>
  <Application>Microsoft Office PowerPoint</Application>
  <PresentationFormat>On-screen Show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JSC</cp:lastModifiedBy>
  <cp:revision>73</cp:revision>
  <dcterms:created xsi:type="dcterms:W3CDTF">2006-08-16T00:00:00Z</dcterms:created>
  <dcterms:modified xsi:type="dcterms:W3CDTF">2013-06-23T04:56:01Z</dcterms:modified>
</cp:coreProperties>
</file>